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2" autoAdjust="0"/>
    <p:restoredTop sz="94660"/>
  </p:normalViewPr>
  <p:slideViewPr>
    <p:cSldViewPr snapToGrid="0">
      <p:cViewPr varScale="1">
        <p:scale>
          <a:sx n="49" d="100"/>
          <a:sy n="49" d="100"/>
        </p:scale>
        <p:origin x="66" y="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6810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9000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288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3494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352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8590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8926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9473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481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996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6538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82B23-4260-4DB5-9F1D-9CCA8FD2F45A}" type="datetimeFigureOut">
              <a:rPr lang="nl-NL" smtClean="0"/>
              <a:t>19-2-2015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02493-5D08-4278-B85C-998C86B11F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523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0296" y="0"/>
            <a:ext cx="4435812" cy="332686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7319" y="3326860"/>
            <a:ext cx="4708187" cy="353114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91" y="3093397"/>
            <a:ext cx="6188086" cy="386755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822" y="0"/>
            <a:ext cx="5369669" cy="690386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91" y="1"/>
            <a:ext cx="4124529" cy="309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91" y="2041137"/>
            <a:ext cx="12220182" cy="277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7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90" y="0"/>
            <a:ext cx="102358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0" y="0"/>
            <a:ext cx="11348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91623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Breedbeeld</PresentationFormat>
  <Paragraphs>0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Marlies</dc:creator>
  <cp:lastModifiedBy>Marlies</cp:lastModifiedBy>
  <cp:revision>3</cp:revision>
  <dcterms:created xsi:type="dcterms:W3CDTF">2015-02-19T12:18:38Z</dcterms:created>
  <dcterms:modified xsi:type="dcterms:W3CDTF">2015-02-19T13:01:06Z</dcterms:modified>
</cp:coreProperties>
</file>